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4"/>
  </p:notes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0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4674"/>
  </p:normalViewPr>
  <p:slideViewPr>
    <p:cSldViewPr snapToGrid="0" snapToObjects="1">
      <p:cViewPr>
        <p:scale>
          <a:sx n="85" d="100"/>
          <a:sy n="85" d="100"/>
        </p:scale>
        <p:origin x="2152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A2E87-9DF3-744D-9DC8-B558AC7399F1}" type="datetimeFigureOut">
              <a:rPr lang="en-US" smtClean="0"/>
              <a:t>6/13/18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58BF8-17EA-8245-B9CA-F4CA48733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CF(RAF)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2389534" y="1840020"/>
            <a:ext cx="9219370" cy="2387600"/>
          </a:xfrm>
        </p:spPr>
        <p:txBody>
          <a:bodyPr anchor="b"/>
          <a:lstStyle>
            <a:lvl1pPr algn="ctr">
              <a:defRPr sz="6000" b="1">
                <a:solidFill>
                  <a:srgbClr val="053259"/>
                </a:solidFill>
                <a:latin typeface="Avenir Next" charset="0"/>
                <a:ea typeface="Avenir Next" charset="0"/>
                <a:cs typeface="Avenir Next" charset="0"/>
              </a:defRPr>
            </a:lvl1pPr>
          </a:lstStyle>
          <a:p>
            <a:r>
              <a:rPr lang="en-US" dirty="0" smtClean="0"/>
              <a:t>Subject/Topic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89534" y="5100853"/>
            <a:ext cx="9219370" cy="646043"/>
          </a:xfrm>
        </p:spPr>
        <p:txBody>
          <a:bodyPr anchor="ctr"/>
          <a:lstStyle>
            <a:lvl1pPr marL="0" indent="0" algn="ctr">
              <a:buNone/>
              <a:defRPr sz="2400" b="1">
                <a:solidFill>
                  <a:srgbClr val="B60630"/>
                </a:solidFill>
                <a:latin typeface="Avenir Next" charset="0"/>
                <a:ea typeface="Avenir Next" charset="0"/>
                <a:cs typeface="Avenir Nex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Rank and Name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2389119" y="4393568"/>
            <a:ext cx="9220200" cy="541337"/>
          </a:xfrm>
        </p:spPr>
        <p:txBody>
          <a:bodyPr anchor="ctr"/>
          <a:lstStyle>
            <a:lvl1pPr marL="0" indent="0" algn="ctr">
              <a:buNone/>
              <a:defRPr b="1" baseline="0">
                <a:solidFill>
                  <a:srgbClr val="B60630"/>
                </a:solidFill>
              </a:defRPr>
            </a:lvl1pPr>
          </a:lstStyle>
          <a:p>
            <a:pPr lvl="0"/>
            <a:r>
              <a:rPr lang="en-US" dirty="0" smtClean="0"/>
              <a:t>Objective/Link to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2112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CF(RAF)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389534" y="1825625"/>
            <a:ext cx="9219370" cy="4351338"/>
          </a:xfrm>
        </p:spPr>
        <p:txBody>
          <a:bodyPr/>
          <a:lstStyle>
            <a:lvl1pPr>
              <a:defRPr>
                <a:latin typeface="Avenir Next" charset="0"/>
                <a:ea typeface="Avenir Next" charset="0"/>
                <a:cs typeface="Avenir Next" charset="0"/>
              </a:defRPr>
            </a:lvl1pPr>
            <a:lvl2pPr>
              <a:defRPr>
                <a:latin typeface="Avenir Next" charset="0"/>
                <a:ea typeface="Avenir Next" charset="0"/>
                <a:cs typeface="Avenir Next" charset="0"/>
              </a:defRPr>
            </a:lvl2pPr>
            <a:lvl3pPr>
              <a:defRPr>
                <a:latin typeface="Avenir Next" charset="0"/>
                <a:ea typeface="Avenir Next" charset="0"/>
                <a:cs typeface="Avenir Next" charset="0"/>
              </a:defRPr>
            </a:lvl3pPr>
            <a:lvl4pPr>
              <a:defRPr>
                <a:latin typeface="Avenir Next" charset="0"/>
                <a:ea typeface="Avenir Next" charset="0"/>
                <a:cs typeface="Avenir Next" charset="0"/>
              </a:defRPr>
            </a:lvl4pPr>
            <a:lvl5pPr>
              <a:defRPr>
                <a:latin typeface="Avenir Next" charset="0"/>
                <a:ea typeface="Avenir Next" charset="0"/>
                <a:cs typeface="Avenir Next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389534" y="365125"/>
            <a:ext cx="9219370" cy="1325563"/>
          </a:xfrm>
        </p:spPr>
        <p:txBody>
          <a:bodyPr/>
          <a:lstStyle/>
          <a:p>
            <a:r>
              <a:rPr lang="en-US" dirty="0" smtClean="0"/>
              <a:t>Subheading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1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CF(RAF)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389534" y="365125"/>
            <a:ext cx="9219370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902677" y="6723185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285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CF(RAF)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2389534" y="1840020"/>
            <a:ext cx="9219370" cy="2387600"/>
          </a:xfrm>
        </p:spPr>
        <p:txBody>
          <a:bodyPr anchor="b"/>
          <a:lstStyle>
            <a:lvl1pPr algn="ctr">
              <a:defRPr sz="6000" b="1">
                <a:solidFill>
                  <a:srgbClr val="053259"/>
                </a:solidFill>
                <a:latin typeface="Avenir Next" charset="0"/>
                <a:ea typeface="Avenir Next" charset="0"/>
                <a:cs typeface="Avenir Next" charset="0"/>
              </a:defRPr>
            </a:lvl1pPr>
          </a:lstStyle>
          <a:p>
            <a:r>
              <a:rPr lang="en-US" dirty="0" smtClean="0"/>
              <a:t>Subject/Topic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89534" y="5100853"/>
            <a:ext cx="9219370" cy="646043"/>
          </a:xfrm>
        </p:spPr>
        <p:txBody>
          <a:bodyPr anchor="ctr"/>
          <a:lstStyle>
            <a:lvl1pPr marL="0" indent="0" algn="ctr">
              <a:buNone/>
              <a:defRPr sz="2400" b="1">
                <a:solidFill>
                  <a:srgbClr val="B60630"/>
                </a:solidFill>
                <a:latin typeface="Avenir Next" charset="0"/>
                <a:ea typeface="Avenir Next" charset="0"/>
                <a:cs typeface="Avenir Nex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Rank and Name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2389119" y="4393568"/>
            <a:ext cx="9220200" cy="541337"/>
          </a:xfrm>
        </p:spPr>
        <p:txBody>
          <a:bodyPr anchor="ctr"/>
          <a:lstStyle>
            <a:lvl1pPr marL="0" indent="0" algn="ctr">
              <a:buNone/>
              <a:defRPr b="1" baseline="0">
                <a:solidFill>
                  <a:srgbClr val="B60630"/>
                </a:solidFill>
              </a:defRPr>
            </a:lvl1pPr>
          </a:lstStyle>
          <a:p>
            <a:pPr lvl="0"/>
            <a:r>
              <a:rPr lang="en-US" dirty="0" smtClean="0"/>
              <a:t>Objective/Link to Classification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C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389534" y="1825625"/>
            <a:ext cx="9219370" cy="4351338"/>
          </a:xfrm>
        </p:spPr>
        <p:txBody>
          <a:bodyPr/>
          <a:lstStyle>
            <a:lvl1pPr>
              <a:defRPr>
                <a:latin typeface="Avenir Next" charset="0"/>
                <a:ea typeface="Avenir Next" charset="0"/>
                <a:cs typeface="Avenir Next" charset="0"/>
              </a:defRPr>
            </a:lvl1pPr>
            <a:lvl2pPr>
              <a:defRPr>
                <a:latin typeface="Avenir Next" charset="0"/>
                <a:ea typeface="Avenir Next" charset="0"/>
                <a:cs typeface="Avenir Next" charset="0"/>
              </a:defRPr>
            </a:lvl2pPr>
            <a:lvl3pPr>
              <a:defRPr>
                <a:latin typeface="Avenir Next" charset="0"/>
                <a:ea typeface="Avenir Next" charset="0"/>
                <a:cs typeface="Avenir Next" charset="0"/>
              </a:defRPr>
            </a:lvl3pPr>
            <a:lvl4pPr>
              <a:defRPr>
                <a:latin typeface="Avenir Next" charset="0"/>
                <a:ea typeface="Avenir Next" charset="0"/>
                <a:cs typeface="Avenir Next" charset="0"/>
              </a:defRPr>
            </a:lvl4pPr>
            <a:lvl5pPr>
              <a:defRPr>
                <a:latin typeface="Avenir Next" charset="0"/>
                <a:ea typeface="Avenir Next" charset="0"/>
                <a:cs typeface="Avenir Next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389534" y="365125"/>
            <a:ext cx="9219370" cy="1325563"/>
          </a:xfrm>
        </p:spPr>
        <p:txBody>
          <a:bodyPr/>
          <a:lstStyle/>
          <a:p>
            <a:r>
              <a:rPr lang="en-US" dirty="0" smtClean="0"/>
              <a:t>Subheading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389534" y="365125"/>
            <a:ext cx="9219370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Subheading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microsoft.com/office/2007/relationships/hdphoto" Target="../media/hdphoto1.wdp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2286000" cy="7073155"/>
            <a:chOff x="0" y="-1"/>
            <a:chExt cx="3314065" cy="10875011"/>
          </a:xfrm>
        </p:grpSpPr>
        <p:sp>
          <p:nvSpPr>
            <p:cNvPr id="8" name="Document 9"/>
            <p:cNvSpPr/>
            <p:nvPr/>
          </p:nvSpPr>
          <p:spPr>
            <a:xfrm rot="5400000" flipV="1">
              <a:off x="-3094355" y="4466589"/>
              <a:ext cx="10869296" cy="1947545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26 w 21626"/>
                <a:gd name="connsiteY0" fmla="*/ 0 h 22552"/>
                <a:gd name="connsiteX1" fmla="*/ 21626 w 21626"/>
                <a:gd name="connsiteY1" fmla="*/ 0 h 22552"/>
                <a:gd name="connsiteX2" fmla="*/ 21626 w 21626"/>
                <a:gd name="connsiteY2" fmla="*/ 17322 h 22552"/>
                <a:gd name="connsiteX3" fmla="*/ 0 w 21626"/>
                <a:gd name="connsiteY3" fmla="*/ 21550 h 22552"/>
                <a:gd name="connsiteX4" fmla="*/ 26 w 21626"/>
                <a:gd name="connsiteY4" fmla="*/ 0 h 22552"/>
                <a:gd name="connsiteX0" fmla="*/ 26 w 21626"/>
                <a:gd name="connsiteY0" fmla="*/ 0 h 21550"/>
                <a:gd name="connsiteX1" fmla="*/ 21626 w 21626"/>
                <a:gd name="connsiteY1" fmla="*/ 0 h 21550"/>
                <a:gd name="connsiteX2" fmla="*/ 21626 w 21626"/>
                <a:gd name="connsiteY2" fmla="*/ 17322 h 21550"/>
                <a:gd name="connsiteX3" fmla="*/ 0 w 21626"/>
                <a:gd name="connsiteY3" fmla="*/ 21550 h 21550"/>
                <a:gd name="connsiteX4" fmla="*/ 26 w 21626"/>
                <a:gd name="connsiteY4" fmla="*/ 0 h 21550"/>
                <a:gd name="connsiteX0" fmla="*/ 21 w 21621"/>
                <a:gd name="connsiteY0" fmla="*/ 0 h 20427"/>
                <a:gd name="connsiteX1" fmla="*/ 21621 w 21621"/>
                <a:gd name="connsiteY1" fmla="*/ 0 h 20427"/>
                <a:gd name="connsiteX2" fmla="*/ 21621 w 21621"/>
                <a:gd name="connsiteY2" fmla="*/ 17322 h 20427"/>
                <a:gd name="connsiteX3" fmla="*/ 0 w 21621"/>
                <a:gd name="connsiteY3" fmla="*/ 20427 h 20427"/>
                <a:gd name="connsiteX4" fmla="*/ 21 w 21621"/>
                <a:gd name="connsiteY4" fmla="*/ 0 h 20427"/>
                <a:gd name="connsiteX0" fmla="*/ 21 w 21882"/>
                <a:gd name="connsiteY0" fmla="*/ 0 h 20427"/>
                <a:gd name="connsiteX1" fmla="*/ 21621 w 21882"/>
                <a:gd name="connsiteY1" fmla="*/ 0 h 20427"/>
                <a:gd name="connsiteX2" fmla="*/ 21882 w 21882"/>
                <a:gd name="connsiteY2" fmla="*/ 12080 h 20427"/>
                <a:gd name="connsiteX3" fmla="*/ 0 w 21882"/>
                <a:gd name="connsiteY3" fmla="*/ 20427 h 20427"/>
                <a:gd name="connsiteX4" fmla="*/ 21 w 21882"/>
                <a:gd name="connsiteY4" fmla="*/ 0 h 20427"/>
                <a:gd name="connsiteX0" fmla="*/ 21 w 21882"/>
                <a:gd name="connsiteY0" fmla="*/ 0 h 20427"/>
                <a:gd name="connsiteX1" fmla="*/ 21621 w 21882"/>
                <a:gd name="connsiteY1" fmla="*/ 0 h 20427"/>
                <a:gd name="connsiteX2" fmla="*/ 21882 w 21882"/>
                <a:gd name="connsiteY2" fmla="*/ 12080 h 20427"/>
                <a:gd name="connsiteX3" fmla="*/ 0 w 21882"/>
                <a:gd name="connsiteY3" fmla="*/ 20427 h 20427"/>
                <a:gd name="connsiteX4" fmla="*/ 21 w 21882"/>
                <a:gd name="connsiteY4" fmla="*/ 0 h 20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82" h="20427">
                  <a:moveTo>
                    <a:pt x="21" y="0"/>
                  </a:moveTo>
                  <a:lnTo>
                    <a:pt x="21621" y="0"/>
                  </a:lnTo>
                  <a:lnTo>
                    <a:pt x="21882" y="12080"/>
                  </a:lnTo>
                  <a:cubicBezTo>
                    <a:pt x="11082" y="12080"/>
                    <a:pt x="11321" y="12472"/>
                    <a:pt x="0" y="20427"/>
                  </a:cubicBezTo>
                  <a:cubicBezTo>
                    <a:pt x="9" y="13244"/>
                    <a:pt x="12" y="7183"/>
                    <a:pt x="21" y="0"/>
                  </a:cubicBezTo>
                  <a:close/>
                </a:path>
              </a:pathLst>
            </a:custGeom>
            <a:solidFill>
              <a:srgbClr val="D31633"/>
            </a:solidFill>
            <a:ln>
              <a:solidFill>
                <a:srgbClr val="D31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latin typeface="Avenir Next" charset="0"/>
                <a:ea typeface="Avenir Next" charset="0"/>
                <a:cs typeface="Avenir Next" charset="0"/>
              </a:endParaRPr>
            </a:p>
          </p:txBody>
        </p:sp>
        <p:sp>
          <p:nvSpPr>
            <p:cNvPr id="9" name="Document 9"/>
            <p:cNvSpPr/>
            <p:nvPr/>
          </p:nvSpPr>
          <p:spPr>
            <a:xfrm rot="5400000" flipV="1">
              <a:off x="-3711257" y="3711256"/>
              <a:ext cx="10735310" cy="3312795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26 w 21626"/>
                <a:gd name="connsiteY0" fmla="*/ 0 h 22552"/>
                <a:gd name="connsiteX1" fmla="*/ 21626 w 21626"/>
                <a:gd name="connsiteY1" fmla="*/ 0 h 22552"/>
                <a:gd name="connsiteX2" fmla="*/ 21626 w 21626"/>
                <a:gd name="connsiteY2" fmla="*/ 17322 h 22552"/>
                <a:gd name="connsiteX3" fmla="*/ 0 w 21626"/>
                <a:gd name="connsiteY3" fmla="*/ 21550 h 22552"/>
                <a:gd name="connsiteX4" fmla="*/ 26 w 21626"/>
                <a:gd name="connsiteY4" fmla="*/ 0 h 22552"/>
                <a:gd name="connsiteX0" fmla="*/ 26 w 21626"/>
                <a:gd name="connsiteY0" fmla="*/ 0 h 21550"/>
                <a:gd name="connsiteX1" fmla="*/ 21626 w 21626"/>
                <a:gd name="connsiteY1" fmla="*/ 0 h 21550"/>
                <a:gd name="connsiteX2" fmla="*/ 21626 w 21626"/>
                <a:gd name="connsiteY2" fmla="*/ 17322 h 21550"/>
                <a:gd name="connsiteX3" fmla="*/ 0 w 21626"/>
                <a:gd name="connsiteY3" fmla="*/ 21550 h 21550"/>
                <a:gd name="connsiteX4" fmla="*/ 26 w 21626"/>
                <a:gd name="connsiteY4" fmla="*/ 0 h 21550"/>
                <a:gd name="connsiteX0" fmla="*/ 26 w 21626"/>
                <a:gd name="connsiteY0" fmla="*/ 0 h 21550"/>
                <a:gd name="connsiteX1" fmla="*/ 21626 w 21626"/>
                <a:gd name="connsiteY1" fmla="*/ 0 h 21550"/>
                <a:gd name="connsiteX2" fmla="*/ 21621 w 21626"/>
                <a:gd name="connsiteY2" fmla="*/ 14728 h 21550"/>
                <a:gd name="connsiteX3" fmla="*/ 0 w 21626"/>
                <a:gd name="connsiteY3" fmla="*/ 21550 h 21550"/>
                <a:gd name="connsiteX4" fmla="*/ 26 w 21626"/>
                <a:gd name="connsiteY4" fmla="*/ 0 h 21550"/>
                <a:gd name="connsiteX0" fmla="*/ 26 w 21626"/>
                <a:gd name="connsiteY0" fmla="*/ 0 h 21550"/>
                <a:gd name="connsiteX1" fmla="*/ 21626 w 21626"/>
                <a:gd name="connsiteY1" fmla="*/ 0 h 21550"/>
                <a:gd name="connsiteX2" fmla="*/ 21621 w 21626"/>
                <a:gd name="connsiteY2" fmla="*/ 13831 h 21550"/>
                <a:gd name="connsiteX3" fmla="*/ 0 w 21626"/>
                <a:gd name="connsiteY3" fmla="*/ 21550 h 21550"/>
                <a:gd name="connsiteX4" fmla="*/ 26 w 21626"/>
                <a:gd name="connsiteY4" fmla="*/ 0 h 21550"/>
                <a:gd name="connsiteX0" fmla="*/ 13 w 21613"/>
                <a:gd name="connsiteY0" fmla="*/ 0 h 24571"/>
                <a:gd name="connsiteX1" fmla="*/ 21613 w 21613"/>
                <a:gd name="connsiteY1" fmla="*/ 0 h 24571"/>
                <a:gd name="connsiteX2" fmla="*/ 21608 w 21613"/>
                <a:gd name="connsiteY2" fmla="*/ 13831 h 24571"/>
                <a:gd name="connsiteX3" fmla="*/ 0 w 21613"/>
                <a:gd name="connsiteY3" fmla="*/ 24571 h 24571"/>
                <a:gd name="connsiteX4" fmla="*/ 13 w 21613"/>
                <a:gd name="connsiteY4" fmla="*/ 0 h 24571"/>
                <a:gd name="connsiteX0" fmla="*/ 13 w 21613"/>
                <a:gd name="connsiteY0" fmla="*/ 0 h 24571"/>
                <a:gd name="connsiteX1" fmla="*/ 21613 w 21613"/>
                <a:gd name="connsiteY1" fmla="*/ 0 h 24571"/>
                <a:gd name="connsiteX2" fmla="*/ 21608 w 21613"/>
                <a:gd name="connsiteY2" fmla="*/ 13831 h 24571"/>
                <a:gd name="connsiteX3" fmla="*/ 0 w 21613"/>
                <a:gd name="connsiteY3" fmla="*/ 24571 h 24571"/>
                <a:gd name="connsiteX4" fmla="*/ 13 w 21613"/>
                <a:gd name="connsiteY4" fmla="*/ 0 h 2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3" h="24571">
                  <a:moveTo>
                    <a:pt x="13" y="0"/>
                  </a:moveTo>
                  <a:lnTo>
                    <a:pt x="21613" y="0"/>
                  </a:lnTo>
                  <a:cubicBezTo>
                    <a:pt x="21611" y="4909"/>
                    <a:pt x="21610" y="8922"/>
                    <a:pt x="21608" y="13831"/>
                  </a:cubicBezTo>
                  <a:cubicBezTo>
                    <a:pt x="10808" y="13831"/>
                    <a:pt x="11213" y="13520"/>
                    <a:pt x="0" y="24571"/>
                  </a:cubicBezTo>
                  <a:cubicBezTo>
                    <a:pt x="9" y="17388"/>
                    <a:pt x="4" y="7183"/>
                    <a:pt x="13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latin typeface="Avenir Next" charset="0"/>
                <a:ea typeface="Avenir Next" charset="0"/>
                <a:cs typeface="Avenir Next" charset="0"/>
              </a:endParaRPr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171581" y="161416"/>
            <a:ext cx="1542054" cy="1968027"/>
            <a:chOff x="186577" y="103541"/>
            <a:chExt cx="2399665" cy="3062541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7332" y="1802736"/>
              <a:ext cx="1438910" cy="1358265"/>
            </a:xfrm>
            <a:prstGeom prst="rect">
              <a:avLst/>
            </a:prstGeom>
          </p:spPr>
        </p:pic>
        <p:pic>
          <p:nvPicPr>
            <p:cNvPr id="12" name="Picture 11"/>
            <p:cNvPicPr/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837" y="2261207"/>
              <a:ext cx="912496" cy="904875"/>
            </a:xfrm>
            <a:prstGeom prst="rect">
              <a:avLst/>
            </a:prstGeom>
          </p:spPr>
        </p:pic>
        <p:pic>
          <p:nvPicPr>
            <p:cNvPr id="13" name="Picture 12"/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577" y="103541"/>
              <a:ext cx="2399665" cy="1627505"/>
            </a:xfrm>
            <a:prstGeom prst="rect">
              <a:avLst/>
            </a:prstGeom>
          </p:spPr>
        </p:pic>
      </p:grp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2389534" y="365125"/>
            <a:ext cx="9219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2389534" y="1825625"/>
            <a:ext cx="92193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-875" y="6634104"/>
            <a:ext cx="1284046" cy="16180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algn="ctr"/>
            <a:r>
              <a:rPr lang="de-DE" sz="600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© Harry Briggs </a:t>
            </a:r>
            <a:r>
              <a:rPr lang="mr-IN" sz="600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–</a:t>
            </a:r>
            <a:r>
              <a:rPr lang="de-DE" sz="600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 Air Cadet 101</a:t>
            </a:r>
            <a:endParaRPr lang="en-US" sz="600" dirty="0" smtClean="0">
              <a:solidFill>
                <a:schemeClr val="bg1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51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B60630"/>
          </a:solidFill>
          <a:latin typeface="Avenir Next" charset="0"/>
          <a:ea typeface="Avenir Next" charset="0"/>
          <a:cs typeface="Avenir Nex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2286000" cy="7073155"/>
            <a:chOff x="0" y="-1"/>
            <a:chExt cx="3314065" cy="10875011"/>
          </a:xfrm>
        </p:grpSpPr>
        <p:sp>
          <p:nvSpPr>
            <p:cNvPr id="8" name="Document 9"/>
            <p:cNvSpPr/>
            <p:nvPr/>
          </p:nvSpPr>
          <p:spPr>
            <a:xfrm rot="5400000" flipV="1">
              <a:off x="-3094355" y="4466589"/>
              <a:ext cx="10869296" cy="1947545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26 w 21626"/>
                <a:gd name="connsiteY0" fmla="*/ 0 h 22552"/>
                <a:gd name="connsiteX1" fmla="*/ 21626 w 21626"/>
                <a:gd name="connsiteY1" fmla="*/ 0 h 22552"/>
                <a:gd name="connsiteX2" fmla="*/ 21626 w 21626"/>
                <a:gd name="connsiteY2" fmla="*/ 17322 h 22552"/>
                <a:gd name="connsiteX3" fmla="*/ 0 w 21626"/>
                <a:gd name="connsiteY3" fmla="*/ 21550 h 22552"/>
                <a:gd name="connsiteX4" fmla="*/ 26 w 21626"/>
                <a:gd name="connsiteY4" fmla="*/ 0 h 22552"/>
                <a:gd name="connsiteX0" fmla="*/ 26 w 21626"/>
                <a:gd name="connsiteY0" fmla="*/ 0 h 21550"/>
                <a:gd name="connsiteX1" fmla="*/ 21626 w 21626"/>
                <a:gd name="connsiteY1" fmla="*/ 0 h 21550"/>
                <a:gd name="connsiteX2" fmla="*/ 21626 w 21626"/>
                <a:gd name="connsiteY2" fmla="*/ 17322 h 21550"/>
                <a:gd name="connsiteX3" fmla="*/ 0 w 21626"/>
                <a:gd name="connsiteY3" fmla="*/ 21550 h 21550"/>
                <a:gd name="connsiteX4" fmla="*/ 26 w 21626"/>
                <a:gd name="connsiteY4" fmla="*/ 0 h 21550"/>
                <a:gd name="connsiteX0" fmla="*/ 21 w 21621"/>
                <a:gd name="connsiteY0" fmla="*/ 0 h 20427"/>
                <a:gd name="connsiteX1" fmla="*/ 21621 w 21621"/>
                <a:gd name="connsiteY1" fmla="*/ 0 h 20427"/>
                <a:gd name="connsiteX2" fmla="*/ 21621 w 21621"/>
                <a:gd name="connsiteY2" fmla="*/ 17322 h 20427"/>
                <a:gd name="connsiteX3" fmla="*/ 0 w 21621"/>
                <a:gd name="connsiteY3" fmla="*/ 20427 h 20427"/>
                <a:gd name="connsiteX4" fmla="*/ 21 w 21621"/>
                <a:gd name="connsiteY4" fmla="*/ 0 h 20427"/>
                <a:gd name="connsiteX0" fmla="*/ 21 w 21882"/>
                <a:gd name="connsiteY0" fmla="*/ 0 h 20427"/>
                <a:gd name="connsiteX1" fmla="*/ 21621 w 21882"/>
                <a:gd name="connsiteY1" fmla="*/ 0 h 20427"/>
                <a:gd name="connsiteX2" fmla="*/ 21882 w 21882"/>
                <a:gd name="connsiteY2" fmla="*/ 12080 h 20427"/>
                <a:gd name="connsiteX3" fmla="*/ 0 w 21882"/>
                <a:gd name="connsiteY3" fmla="*/ 20427 h 20427"/>
                <a:gd name="connsiteX4" fmla="*/ 21 w 21882"/>
                <a:gd name="connsiteY4" fmla="*/ 0 h 20427"/>
                <a:gd name="connsiteX0" fmla="*/ 21 w 21882"/>
                <a:gd name="connsiteY0" fmla="*/ 0 h 20427"/>
                <a:gd name="connsiteX1" fmla="*/ 21621 w 21882"/>
                <a:gd name="connsiteY1" fmla="*/ 0 h 20427"/>
                <a:gd name="connsiteX2" fmla="*/ 21882 w 21882"/>
                <a:gd name="connsiteY2" fmla="*/ 12080 h 20427"/>
                <a:gd name="connsiteX3" fmla="*/ 0 w 21882"/>
                <a:gd name="connsiteY3" fmla="*/ 20427 h 20427"/>
                <a:gd name="connsiteX4" fmla="*/ 21 w 21882"/>
                <a:gd name="connsiteY4" fmla="*/ 0 h 20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82" h="20427">
                  <a:moveTo>
                    <a:pt x="21" y="0"/>
                  </a:moveTo>
                  <a:lnTo>
                    <a:pt x="21621" y="0"/>
                  </a:lnTo>
                  <a:lnTo>
                    <a:pt x="21882" y="12080"/>
                  </a:lnTo>
                  <a:cubicBezTo>
                    <a:pt x="11082" y="12080"/>
                    <a:pt x="11321" y="12472"/>
                    <a:pt x="0" y="20427"/>
                  </a:cubicBezTo>
                  <a:cubicBezTo>
                    <a:pt x="9" y="13244"/>
                    <a:pt x="12" y="7183"/>
                    <a:pt x="21" y="0"/>
                  </a:cubicBezTo>
                  <a:close/>
                </a:path>
              </a:pathLst>
            </a:custGeom>
            <a:solidFill>
              <a:srgbClr val="D31633"/>
            </a:solidFill>
            <a:ln>
              <a:solidFill>
                <a:srgbClr val="D31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latin typeface="Avenir Next" charset="0"/>
                <a:ea typeface="Avenir Next" charset="0"/>
                <a:cs typeface="Avenir Next" charset="0"/>
              </a:endParaRPr>
            </a:p>
          </p:txBody>
        </p:sp>
        <p:sp>
          <p:nvSpPr>
            <p:cNvPr id="9" name="Document 9"/>
            <p:cNvSpPr/>
            <p:nvPr/>
          </p:nvSpPr>
          <p:spPr>
            <a:xfrm rot="5400000" flipV="1">
              <a:off x="-3711257" y="3711256"/>
              <a:ext cx="10735310" cy="3312795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26 w 21626"/>
                <a:gd name="connsiteY0" fmla="*/ 0 h 22552"/>
                <a:gd name="connsiteX1" fmla="*/ 21626 w 21626"/>
                <a:gd name="connsiteY1" fmla="*/ 0 h 22552"/>
                <a:gd name="connsiteX2" fmla="*/ 21626 w 21626"/>
                <a:gd name="connsiteY2" fmla="*/ 17322 h 22552"/>
                <a:gd name="connsiteX3" fmla="*/ 0 w 21626"/>
                <a:gd name="connsiteY3" fmla="*/ 21550 h 22552"/>
                <a:gd name="connsiteX4" fmla="*/ 26 w 21626"/>
                <a:gd name="connsiteY4" fmla="*/ 0 h 22552"/>
                <a:gd name="connsiteX0" fmla="*/ 26 w 21626"/>
                <a:gd name="connsiteY0" fmla="*/ 0 h 21550"/>
                <a:gd name="connsiteX1" fmla="*/ 21626 w 21626"/>
                <a:gd name="connsiteY1" fmla="*/ 0 h 21550"/>
                <a:gd name="connsiteX2" fmla="*/ 21626 w 21626"/>
                <a:gd name="connsiteY2" fmla="*/ 17322 h 21550"/>
                <a:gd name="connsiteX3" fmla="*/ 0 w 21626"/>
                <a:gd name="connsiteY3" fmla="*/ 21550 h 21550"/>
                <a:gd name="connsiteX4" fmla="*/ 26 w 21626"/>
                <a:gd name="connsiteY4" fmla="*/ 0 h 21550"/>
                <a:gd name="connsiteX0" fmla="*/ 26 w 21626"/>
                <a:gd name="connsiteY0" fmla="*/ 0 h 21550"/>
                <a:gd name="connsiteX1" fmla="*/ 21626 w 21626"/>
                <a:gd name="connsiteY1" fmla="*/ 0 h 21550"/>
                <a:gd name="connsiteX2" fmla="*/ 21621 w 21626"/>
                <a:gd name="connsiteY2" fmla="*/ 14728 h 21550"/>
                <a:gd name="connsiteX3" fmla="*/ 0 w 21626"/>
                <a:gd name="connsiteY3" fmla="*/ 21550 h 21550"/>
                <a:gd name="connsiteX4" fmla="*/ 26 w 21626"/>
                <a:gd name="connsiteY4" fmla="*/ 0 h 21550"/>
                <a:gd name="connsiteX0" fmla="*/ 26 w 21626"/>
                <a:gd name="connsiteY0" fmla="*/ 0 h 21550"/>
                <a:gd name="connsiteX1" fmla="*/ 21626 w 21626"/>
                <a:gd name="connsiteY1" fmla="*/ 0 h 21550"/>
                <a:gd name="connsiteX2" fmla="*/ 21621 w 21626"/>
                <a:gd name="connsiteY2" fmla="*/ 13831 h 21550"/>
                <a:gd name="connsiteX3" fmla="*/ 0 w 21626"/>
                <a:gd name="connsiteY3" fmla="*/ 21550 h 21550"/>
                <a:gd name="connsiteX4" fmla="*/ 26 w 21626"/>
                <a:gd name="connsiteY4" fmla="*/ 0 h 21550"/>
                <a:gd name="connsiteX0" fmla="*/ 13 w 21613"/>
                <a:gd name="connsiteY0" fmla="*/ 0 h 24571"/>
                <a:gd name="connsiteX1" fmla="*/ 21613 w 21613"/>
                <a:gd name="connsiteY1" fmla="*/ 0 h 24571"/>
                <a:gd name="connsiteX2" fmla="*/ 21608 w 21613"/>
                <a:gd name="connsiteY2" fmla="*/ 13831 h 24571"/>
                <a:gd name="connsiteX3" fmla="*/ 0 w 21613"/>
                <a:gd name="connsiteY3" fmla="*/ 24571 h 24571"/>
                <a:gd name="connsiteX4" fmla="*/ 13 w 21613"/>
                <a:gd name="connsiteY4" fmla="*/ 0 h 24571"/>
                <a:gd name="connsiteX0" fmla="*/ 13 w 21613"/>
                <a:gd name="connsiteY0" fmla="*/ 0 h 24571"/>
                <a:gd name="connsiteX1" fmla="*/ 21613 w 21613"/>
                <a:gd name="connsiteY1" fmla="*/ 0 h 24571"/>
                <a:gd name="connsiteX2" fmla="*/ 21608 w 21613"/>
                <a:gd name="connsiteY2" fmla="*/ 13831 h 24571"/>
                <a:gd name="connsiteX3" fmla="*/ 0 w 21613"/>
                <a:gd name="connsiteY3" fmla="*/ 24571 h 24571"/>
                <a:gd name="connsiteX4" fmla="*/ 13 w 21613"/>
                <a:gd name="connsiteY4" fmla="*/ 0 h 2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3" h="24571">
                  <a:moveTo>
                    <a:pt x="13" y="0"/>
                  </a:moveTo>
                  <a:lnTo>
                    <a:pt x="21613" y="0"/>
                  </a:lnTo>
                  <a:cubicBezTo>
                    <a:pt x="21611" y="4909"/>
                    <a:pt x="21610" y="8922"/>
                    <a:pt x="21608" y="13831"/>
                  </a:cubicBezTo>
                  <a:cubicBezTo>
                    <a:pt x="10808" y="13831"/>
                    <a:pt x="11213" y="13520"/>
                    <a:pt x="0" y="24571"/>
                  </a:cubicBezTo>
                  <a:cubicBezTo>
                    <a:pt x="9" y="17388"/>
                    <a:pt x="4" y="7183"/>
                    <a:pt x="13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latin typeface="Avenir Next" charset="0"/>
                <a:ea typeface="Avenir Next" charset="0"/>
                <a:cs typeface="Avenir Next" charset="0"/>
              </a:endParaRPr>
            </a:p>
          </p:txBody>
        </p:sp>
      </p:grpSp>
      <p:pic>
        <p:nvPicPr>
          <p:cNvPr id="13" name="Picture 1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81" y="161416"/>
            <a:ext cx="1542054" cy="1045855"/>
          </a:xfrm>
          <a:prstGeom prst="rect">
            <a:avLst/>
          </a:prstGeom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2389534" y="365125"/>
            <a:ext cx="9219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2389534" y="1825625"/>
            <a:ext cx="92193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-875" y="6634104"/>
            <a:ext cx="1284046" cy="16180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algn="ctr"/>
            <a:r>
              <a:rPr lang="de-DE" sz="600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© Harry Briggs </a:t>
            </a:r>
            <a:r>
              <a:rPr lang="mr-IN" sz="600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–</a:t>
            </a:r>
            <a:r>
              <a:rPr lang="de-DE" sz="600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 Air Cadet 101</a:t>
            </a:r>
            <a:endParaRPr lang="en-US" sz="600" dirty="0" smtClean="0">
              <a:solidFill>
                <a:schemeClr val="bg1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04" y="1207271"/>
            <a:ext cx="819008" cy="100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9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B60630"/>
          </a:solidFill>
          <a:latin typeface="Avenir Next" charset="0"/>
          <a:ea typeface="Avenir Next" charset="0"/>
          <a:cs typeface="Avenir Nex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8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F(RAF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1BCA68ED-C808-8345-8CE0-47852BA3A23E}" vid="{C293A916-4C7C-294A-B55A-A432923C9FD4}"/>
    </a:ext>
  </a:extLst>
</a:theme>
</file>

<file path=ppt/theme/theme2.xml><?xml version="1.0" encoding="utf-8"?>
<a:theme xmlns:a="http://schemas.openxmlformats.org/drawingml/2006/main" name="AT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1BCA68ED-C808-8345-8CE0-47852BA3A23E}" vid="{A205B642-FACF-F44F-ABCC-831207B0283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</vt:lpstr>
      <vt:lpstr>Calibri</vt:lpstr>
      <vt:lpstr>CCF(RAF)</vt:lpstr>
      <vt:lpstr>ATC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Harry.Briggs</dc:creator>
  <cp:lastModifiedBy>Harry.Briggs</cp:lastModifiedBy>
  <cp:revision>1</cp:revision>
  <dcterms:created xsi:type="dcterms:W3CDTF">2018-06-13T14:19:53Z</dcterms:created>
  <dcterms:modified xsi:type="dcterms:W3CDTF">2018-06-13T14:24:40Z</dcterms:modified>
</cp:coreProperties>
</file>